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此页为封面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至少包括：设备名称、公司名称、讲解人姓名、联系方式等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此页为产品信息页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/>
              <a:t>至少包括：型号、报价、核心功能参数等信息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最多</a:t>
            </a:r>
            <a:r>
              <a:rPr lang="en-US" altLang="zh-CN"/>
              <a:t>5</a:t>
            </a:r>
            <a:r>
              <a:rPr lang="zh-CN" altLang="en-US"/>
              <a:t>页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635" y="150495"/>
            <a:ext cx="10536555" cy="91757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对应功能具体需求、配置清单或功能模块要求，指出推荐设备方案无法满足需求的部分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或优于需求部分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838200" y="2256155"/>
            <a:ext cx="10515600" cy="4272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118235" y="2745105"/>
            <a:ext cx="8858250" cy="29591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734060" y="1067435"/>
          <a:ext cx="1026795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790"/>
                <a:gridCol w="5350510"/>
                <a:gridCol w="3422650"/>
              </a:tblGrid>
              <a:tr h="4946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优与不足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功能具体需求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配置清单或功能模块</a:t>
                      </a:r>
                      <a:endParaRPr lang="zh-CN" altLang="en-US"/>
                    </a:p>
                  </a:txBody>
                  <a:tcPr/>
                </a:tc>
              </a:tr>
              <a:tr h="2484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/>
                        <a:t>优于</a:t>
                      </a:r>
                      <a:endParaRPr lang="zh-CN" altLang="en-US"/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/>
                        <a:t>需求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2482215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不足于</a:t>
                      </a:r>
                      <a:endParaRPr lang="zh-CN" altLang="en-US"/>
                    </a:p>
                    <a:p>
                      <a:pPr algn="ctr">
                        <a:buNone/>
                      </a:pPr>
                      <a:r>
                        <a:rPr lang="zh-CN" altLang="en-US"/>
                        <a:t>需求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>
                <a:sym typeface="+mn-ea"/>
              </a:rPr>
              <a:t>此页为售后服务介绍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至少包括：免费质保期限，售后服务方案，易损件等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zh-CN" altLang="en-US"/>
              <a:t>此页为耗材信息页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/>
              <a:t>至少包括：耗材是否为封闭耗材、单人次挂网价、单人次调研价等</a:t>
            </a:r>
            <a:endParaRPr lang="zh-CN"/>
          </a:p>
          <a:p>
            <a:r>
              <a:rPr>
                <a:solidFill>
                  <a:srgbClr val="FF0000"/>
                </a:solidFill>
              </a:rPr>
              <a:t>专机专用或耗材权重大（耗材单价大于100</a:t>
            </a:r>
            <a:r>
              <a:rPr>
                <a:solidFill>
                  <a:srgbClr val="FF0000"/>
                </a:solidFill>
              </a:rPr>
              <a:t>元或耗材年使用金额超过设备单价）才需填写此页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08*429"/>
  <p:tag name="TABLE_ENDDRAG_RECT" val="57*84*808*430"/>
</p:tagLst>
</file>

<file path=ppt/tags/tag2.xml><?xml version="1.0" encoding="utf-8"?>
<p:tagLst xmlns:p="http://schemas.openxmlformats.org/presentationml/2006/main">
  <p:tag name="commondata" val="eyJoZGlkIjoiZmFiODEyMDdiNGJlZTY1NDYxOWU2ZmM2YzMzMTdiMmE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WPS 演示</Application>
  <PresentationFormat>宽屏</PresentationFormat>
  <Paragraphs>36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此页为封面</vt:lpstr>
      <vt:lpstr>此页为产品信息页</vt:lpstr>
      <vt:lpstr>PowerPoint 演示文稿</vt:lpstr>
      <vt:lpstr>此页为售后服务介绍</vt:lpstr>
      <vt:lpstr>此页为耗材信息页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dxy</dc:creator>
  <cp:lastModifiedBy>WPS_1615346444</cp:lastModifiedBy>
  <cp:revision>7</cp:revision>
  <dcterms:created xsi:type="dcterms:W3CDTF">2023-08-09T12:44:00Z</dcterms:created>
  <dcterms:modified xsi:type="dcterms:W3CDTF">2024-07-02T01:23:00Z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2052-12.1.0.17140</vt:lpwstr>
  </property>
</Properties>
</file>